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43199685" cy="28799790"/>
  <p:notesSz cx="6858000" cy="9144000"/>
  <p:custDataLst>
    <p:tags r:id="rId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071" userDrawn="1">
          <p15:clr>
            <a:srgbClr val="A4A3A4"/>
          </p15:clr>
        </p15:guide>
        <p15:guide id="2" pos="1360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9D9D9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9071"/>
        <p:guide pos="13606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gs" Target="tags/tag67.xml"/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4247716" y="3840000"/>
            <a:ext cx="34721573" cy="10794331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25195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4247716" y="14951811"/>
            <a:ext cx="34721573" cy="6183307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10080" spc="200">
                <a:uFillTx/>
              </a:defRPr>
            </a:lvl1pPr>
            <a:lvl2pPr marL="1920240" indent="0" algn="ctr">
              <a:buNone/>
              <a:defRPr sz="8400"/>
            </a:lvl2pPr>
            <a:lvl3pPr marL="3839845" indent="0" algn="ctr">
              <a:buNone/>
              <a:defRPr sz="7560"/>
            </a:lvl3pPr>
            <a:lvl4pPr marL="5760085" indent="0" algn="ctr">
              <a:buNone/>
              <a:defRPr sz="6720"/>
            </a:lvl4pPr>
            <a:lvl5pPr marL="7679690" indent="0" algn="ctr">
              <a:buNone/>
              <a:defRPr sz="6720"/>
            </a:lvl5pPr>
            <a:lvl6pPr marL="9599930" indent="0" algn="ctr">
              <a:buNone/>
              <a:defRPr sz="6720"/>
            </a:lvl6pPr>
            <a:lvl7pPr marL="11520170" indent="0" algn="ctr">
              <a:buNone/>
              <a:defRPr sz="6720"/>
            </a:lvl7pPr>
            <a:lvl8pPr marL="13439775" indent="0" algn="ctr">
              <a:buNone/>
              <a:defRPr sz="6720"/>
            </a:lvl8pPr>
            <a:lvl9pPr marL="15360015" indent="0" algn="ctr">
              <a:buNone/>
              <a:defRPr sz="672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2155748" y="2554961"/>
            <a:ext cx="38867242" cy="296315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2155748" y="6258898"/>
            <a:ext cx="38867242" cy="19986142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7054015" y="16161260"/>
            <a:ext cx="27527243" cy="3220158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1848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7054015" y="19381418"/>
            <a:ext cx="27527243" cy="3643465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756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192024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2pPr>
            <a:lvl3pPr marL="3839845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3pPr>
            <a:lvl4pPr marL="5760085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4pPr>
            <a:lvl5pPr marL="767969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5pPr>
            <a:lvl6pPr marL="959993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6pPr>
            <a:lvl7pPr marL="1152017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7pPr>
            <a:lvl8pPr marL="13439775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8pPr>
            <a:lvl9pPr marL="15360015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2155748" y="2554961"/>
            <a:ext cx="38867242" cy="296315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2155748" y="6304252"/>
            <a:ext cx="18342991" cy="19940788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22718266" y="6304252"/>
            <a:ext cx="18342991" cy="19940788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2155748" y="2554961"/>
            <a:ext cx="38867242" cy="296315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2155748" y="6001890"/>
            <a:ext cx="18929763" cy="160252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84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1920240" indent="0">
              <a:buNone/>
              <a:defRPr sz="8400" b="1"/>
            </a:lvl2pPr>
            <a:lvl3pPr marL="3839845" indent="0">
              <a:buNone/>
              <a:defRPr sz="7560" b="1"/>
            </a:lvl3pPr>
            <a:lvl4pPr marL="5760085" indent="0">
              <a:buNone/>
              <a:defRPr sz="6720" b="1"/>
            </a:lvl4pPr>
            <a:lvl5pPr marL="7679690" indent="0">
              <a:buNone/>
              <a:defRPr sz="6720" b="1"/>
            </a:lvl5pPr>
            <a:lvl6pPr marL="9599930" indent="0">
              <a:buNone/>
              <a:defRPr sz="6720" b="1"/>
            </a:lvl6pPr>
            <a:lvl7pPr marL="11520170" indent="0">
              <a:buNone/>
              <a:defRPr sz="6720" b="1"/>
            </a:lvl7pPr>
            <a:lvl8pPr marL="13439775" indent="0">
              <a:buNone/>
              <a:defRPr sz="6720" b="1"/>
            </a:lvl8pPr>
            <a:lvl9pPr marL="15360015" indent="0">
              <a:buNone/>
              <a:defRPr sz="672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2155748" y="7785827"/>
            <a:ext cx="18929763" cy="18459213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22095176" y="5970516"/>
            <a:ext cx="18929763" cy="160252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84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1920240" indent="0">
              <a:buNone/>
              <a:defRPr sz="8400" b="1"/>
            </a:lvl2pPr>
            <a:lvl3pPr marL="3839845" indent="0">
              <a:buNone/>
              <a:defRPr sz="7560" b="1"/>
            </a:lvl3pPr>
            <a:lvl4pPr marL="5760085" indent="0">
              <a:buNone/>
              <a:defRPr sz="6720" b="1"/>
            </a:lvl4pPr>
            <a:lvl5pPr marL="7679690" indent="0">
              <a:buNone/>
              <a:defRPr sz="6720" b="1"/>
            </a:lvl5pPr>
            <a:lvl6pPr marL="9599930" indent="0">
              <a:buNone/>
              <a:defRPr sz="6720" b="1"/>
            </a:lvl6pPr>
            <a:lvl7pPr marL="11520170" indent="0">
              <a:buNone/>
              <a:defRPr sz="6720" b="1"/>
            </a:lvl7pPr>
            <a:lvl8pPr marL="13439775" indent="0">
              <a:buNone/>
              <a:defRPr sz="6720" b="1"/>
            </a:lvl8pPr>
            <a:lvl9pPr marL="15360015" indent="0">
              <a:buNone/>
              <a:defRPr sz="672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22095176" y="7785827"/>
            <a:ext cx="18929763" cy="18459213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2155748" y="2554961"/>
            <a:ext cx="38867242" cy="296315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2155500" y="6530667"/>
            <a:ext cx="18542249" cy="19352001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672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22501416" y="6531024"/>
            <a:ext cx="18521574" cy="19351182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672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36265037" y="3840000"/>
            <a:ext cx="3699212" cy="21120001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1176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3240000" y="3840000"/>
            <a:ext cx="32489289" cy="21120001"/>
          </a:xfrm>
        </p:spPr>
        <p:txBody>
          <a:bodyPr vert="eaVert" lIns="46800" tIns="46800" rIns="46800" bIns="46800"/>
          <a:lstStyle>
            <a:lvl1pPr marL="960120" indent="-960120">
              <a:spcAft>
                <a:spcPts val="1000"/>
              </a:spcAft>
              <a:defRPr spc="300"/>
            </a:lvl1pPr>
            <a:lvl2pPr marL="2879725" indent="-960120">
              <a:defRPr spc="300"/>
            </a:lvl2pPr>
            <a:lvl3pPr marL="4799965" indent="-960120">
              <a:defRPr spc="300"/>
            </a:lvl3pPr>
            <a:lvl4pPr marL="6720205" indent="-960120">
              <a:defRPr spc="300"/>
            </a:lvl4pPr>
            <a:lvl5pPr marL="8639810" indent="-96012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2155748" y="3250394"/>
            <a:ext cx="38879998" cy="23024883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4247716" y="10431496"/>
            <a:ext cx="34721573" cy="4278425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25195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4247716" y="14951811"/>
            <a:ext cx="34721573" cy="1980472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1008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/>
            </a:gs>
            <a:gs pos="100000">
              <a:schemeClr val="bg2">
                <a:lumMod val="8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2155748" y="2554961"/>
            <a:ext cx="38867242" cy="296315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2155748" y="6258898"/>
            <a:ext cx="38867242" cy="19986142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2168504" y="26517166"/>
            <a:ext cx="9566929" cy="13303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42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14584251" y="26517166"/>
            <a:ext cx="14031495" cy="13303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2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31456061" y="26517166"/>
            <a:ext cx="9566929" cy="13303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42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3839845" rtl="0" eaLnBrk="1" fontAlgn="auto" latinLnBrk="0" hangingPunct="1">
        <a:lnSpc>
          <a:spcPct val="100000"/>
        </a:lnSpc>
        <a:spcBef>
          <a:spcPct val="0"/>
        </a:spcBef>
        <a:buNone/>
        <a:defRPr sz="1512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960120" indent="-960120" algn="l" defTabSz="3839845" rtl="0" eaLnBrk="1" fontAlgn="auto" latinLnBrk="0" hangingPunct="1">
        <a:lnSpc>
          <a:spcPct val="130000"/>
        </a:lnSpc>
        <a:spcBef>
          <a:spcPct val="2000"/>
        </a:spcBef>
        <a:spcAft>
          <a:spcPts val="1000"/>
        </a:spcAft>
        <a:buFont typeface="Arial" panose="020B0604020202020204" pitchFamily="34" charset="0"/>
        <a:buChar char="●"/>
        <a:defRPr sz="756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2879725" indent="-960120" algn="l" defTabSz="3839845" rtl="0" eaLnBrk="1" fontAlgn="auto" latinLnBrk="0" hangingPunct="1">
        <a:lnSpc>
          <a:spcPct val="120000"/>
        </a:lnSpc>
        <a:spcBef>
          <a:spcPct val="2000"/>
        </a:spcBef>
        <a:spcAft>
          <a:spcPts val="600"/>
        </a:spcAft>
        <a:buFont typeface="Arial" panose="020B0604020202020204" pitchFamily="34" charset="0"/>
        <a:buChar char="●"/>
        <a:tabLst>
          <a:tab pos="6760210" algn="l"/>
          <a:tab pos="6760210" algn="l"/>
          <a:tab pos="6760210" algn="l"/>
          <a:tab pos="6760210" algn="l"/>
        </a:tabLst>
        <a:defRPr sz="672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4799965" indent="-960120" algn="l" defTabSz="3839845" rtl="0" eaLnBrk="1" fontAlgn="auto" latinLnBrk="0" hangingPunct="1">
        <a:lnSpc>
          <a:spcPct val="120000"/>
        </a:lnSpc>
        <a:spcBef>
          <a:spcPct val="2000"/>
        </a:spcBef>
        <a:spcAft>
          <a:spcPts val="600"/>
        </a:spcAft>
        <a:buFont typeface="Arial" panose="020B0604020202020204" pitchFamily="34" charset="0"/>
        <a:buChar char="●"/>
        <a:defRPr sz="672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6720205" indent="-960120" algn="l" defTabSz="3839845" rtl="0" eaLnBrk="1" fontAlgn="auto" latinLnBrk="0" hangingPunct="1">
        <a:lnSpc>
          <a:spcPct val="120000"/>
        </a:lnSpc>
        <a:spcBef>
          <a:spcPct val="2000"/>
        </a:spcBef>
        <a:spcAft>
          <a:spcPts val="300"/>
        </a:spcAft>
        <a:buFont typeface="Wingdings" panose="05000000000000000000" charset="0"/>
        <a:buChar char=""/>
        <a:defRPr sz="588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8639810" indent="-960120" algn="l" defTabSz="3839845" rtl="0" eaLnBrk="1" fontAlgn="auto" latinLnBrk="0" hangingPunct="1">
        <a:lnSpc>
          <a:spcPct val="120000"/>
        </a:lnSpc>
        <a:spcBef>
          <a:spcPct val="2000"/>
        </a:spcBef>
        <a:spcAft>
          <a:spcPts val="300"/>
        </a:spcAft>
        <a:buFont typeface="Arial" panose="020B0604020202020204" pitchFamily="34" charset="0"/>
        <a:buChar char="•"/>
        <a:defRPr sz="588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10560050" indent="-960120" algn="l" defTabSz="3839845" rtl="0" eaLnBrk="1" latinLnBrk="0" hangingPunct="1">
        <a:lnSpc>
          <a:spcPct val="90000"/>
        </a:lnSpc>
        <a:spcBef>
          <a:spcPct val="4220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6pPr>
      <a:lvl7pPr marL="12480290" indent="-960120" algn="l" defTabSz="3839845" rtl="0" eaLnBrk="1" latinLnBrk="0" hangingPunct="1">
        <a:lnSpc>
          <a:spcPct val="90000"/>
        </a:lnSpc>
        <a:spcBef>
          <a:spcPct val="4220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7pPr>
      <a:lvl8pPr marL="14399895" indent="-960120" algn="l" defTabSz="3839845" rtl="0" eaLnBrk="1" latinLnBrk="0" hangingPunct="1">
        <a:lnSpc>
          <a:spcPct val="90000"/>
        </a:lnSpc>
        <a:spcBef>
          <a:spcPct val="4220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8pPr>
      <a:lvl9pPr marL="16320135" indent="-960120" algn="l" defTabSz="3839845" rtl="0" eaLnBrk="1" latinLnBrk="0" hangingPunct="1">
        <a:lnSpc>
          <a:spcPct val="90000"/>
        </a:lnSpc>
        <a:spcBef>
          <a:spcPct val="4220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3839845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1pPr>
      <a:lvl2pPr marL="1920240" algn="l" defTabSz="3839845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2pPr>
      <a:lvl3pPr marL="3839845" algn="l" defTabSz="3839845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3pPr>
      <a:lvl4pPr marL="5760085" algn="l" defTabSz="3839845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4pPr>
      <a:lvl5pPr marL="7679690" algn="l" defTabSz="3839845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5pPr>
      <a:lvl6pPr marL="9599930" algn="l" defTabSz="3839845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6pPr>
      <a:lvl7pPr marL="11520170" algn="l" defTabSz="3839845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7pPr>
      <a:lvl8pPr marL="13439775" algn="l" defTabSz="3839845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8pPr>
      <a:lvl9pPr marL="15360015" algn="l" defTabSz="3839845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表格 10"/>
          <p:cNvGraphicFramePr/>
          <p:nvPr>
            <p:custDataLst>
              <p:tags r:id="rId2"/>
            </p:custDataLst>
          </p:nvPr>
        </p:nvGraphicFramePr>
        <p:xfrm>
          <a:off x="1740535" y="8908415"/>
          <a:ext cx="39719250" cy="17218660"/>
        </p:xfrm>
        <a:graphic>
          <a:graphicData uri="http://schemas.openxmlformats.org/drawingml/2006/table">
            <a:tbl>
              <a:tblPr firstRow="1" lastRow="1"/>
              <a:tblGrid>
                <a:gridCol w="7250430"/>
                <a:gridCol w="2387600"/>
                <a:gridCol w="4004945"/>
                <a:gridCol w="4001135"/>
                <a:gridCol w="22075140"/>
              </a:tblGrid>
              <a:tr h="1951355">
                <a:tc gridSpan="5">
                  <a:txBody>
                    <a:bodyPr/>
                    <a:p>
                      <a:pPr algn="ctr">
                        <a:lnSpc>
                          <a:spcPct val="130000"/>
                        </a:lnSpc>
                        <a:buNone/>
                      </a:pPr>
                      <a:r>
                        <a:rPr lang="zh-CN" altLang="en-US" sz="7200" dirty="0">
                          <a:solidFill>
                            <a:srgbClr val="FFFFFF"/>
                          </a:solidFill>
                          <a:latin typeface="+mj-ea"/>
                          <a:ea typeface="+mj-ea"/>
                          <a:cs typeface="+mj-ea"/>
                        </a:rPr>
                        <a:t>岗</a:t>
                      </a:r>
                      <a:r>
                        <a:rPr lang="en-US" altLang="zh-CN" sz="7200" dirty="0">
                          <a:solidFill>
                            <a:srgbClr val="FFFFFF"/>
                          </a:solidFill>
                          <a:latin typeface="+mj-ea"/>
                          <a:ea typeface="+mj-ea"/>
                          <a:cs typeface="+mj-ea"/>
                        </a:rPr>
                        <a:t>    </a:t>
                      </a:r>
                      <a:r>
                        <a:rPr lang="zh-CN" altLang="en-US" sz="7200" dirty="0">
                          <a:solidFill>
                            <a:srgbClr val="FFFFFF"/>
                          </a:solidFill>
                          <a:latin typeface="+mj-ea"/>
                          <a:ea typeface="+mj-ea"/>
                          <a:cs typeface="+mj-ea"/>
                        </a:rPr>
                        <a:t>位</a:t>
                      </a:r>
                      <a:r>
                        <a:rPr lang="en-US" altLang="zh-CN" sz="7200" dirty="0">
                          <a:solidFill>
                            <a:srgbClr val="FFFFFF"/>
                          </a:solidFill>
                          <a:latin typeface="+mj-ea"/>
                          <a:ea typeface="+mj-ea"/>
                          <a:cs typeface="+mj-ea"/>
                        </a:rPr>
                        <a:t>    </a:t>
                      </a:r>
                      <a:r>
                        <a:rPr lang="zh-CN" altLang="en-US" sz="7200" dirty="0">
                          <a:solidFill>
                            <a:srgbClr val="FFFFFF"/>
                          </a:solidFill>
                          <a:latin typeface="+mj-ea"/>
                          <a:ea typeface="+mj-ea"/>
                          <a:cs typeface="+mj-ea"/>
                        </a:rPr>
                        <a:t>简</a:t>
                      </a:r>
                      <a:r>
                        <a:rPr lang="en-US" altLang="zh-CN" sz="7200" dirty="0">
                          <a:solidFill>
                            <a:srgbClr val="FFFFFF"/>
                          </a:solidFill>
                          <a:latin typeface="+mj-ea"/>
                          <a:ea typeface="+mj-ea"/>
                          <a:cs typeface="+mj-ea"/>
                        </a:rPr>
                        <a:t>    </a:t>
                      </a:r>
                      <a:r>
                        <a:rPr lang="zh-CN" altLang="en-US" sz="7200" dirty="0">
                          <a:solidFill>
                            <a:srgbClr val="FFFFFF"/>
                          </a:solidFill>
                          <a:latin typeface="+mj-ea"/>
                          <a:ea typeface="+mj-ea"/>
                          <a:cs typeface="+mj-ea"/>
                        </a:rPr>
                        <a:t>介</a:t>
                      </a:r>
                      <a:endParaRPr lang="zh-CN" altLang="en-US" sz="7200" dirty="0">
                        <a:solidFill>
                          <a:srgbClr val="FFFFFF"/>
                        </a:solidFill>
                        <a:latin typeface="+mj-ea"/>
                        <a:ea typeface="+mj-ea"/>
                        <a:cs typeface="+mj-ea"/>
                      </a:endParaRPr>
                    </a:p>
                  </a:txBody>
                  <a:tcPr marL="48208" marR="48208" marT="48208" marB="173552" anchor="ctr">
                    <a:lnL w="19050" cap="rnd">
                      <a:solidFill>
                        <a:srgbClr val="03A9F5"/>
                      </a:solidFill>
                      <a:prstDash val="solid"/>
                    </a:lnL>
                    <a:lnR w="19050">
                      <a:solidFill>
                        <a:srgbClr val="03A9F5"/>
                      </a:solidFill>
                      <a:prstDash val="solid"/>
                    </a:lnR>
                    <a:lnT w="19050" cap="rnd">
                      <a:solidFill>
                        <a:srgbClr val="03A9F5"/>
                      </a:solidFill>
                      <a:prstDash val="solid"/>
                    </a:lnT>
                    <a:lnB w="19050">
                      <a:solidFill>
                        <a:srgbClr val="03A9F5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 hMerge="1">
                  <a:tcPr marL="48208" marR="48208" marT="48208" marB="173552" anchor="ctr">
                    <a:lnT w="19050" cap="rnd">
                      <a:solidFill>
                        <a:srgbClr val="03A9F5"/>
                      </a:solidFill>
                      <a:prstDash val="solid"/>
                    </a:lnT>
                    <a:lnB w="19050">
                      <a:solidFill>
                        <a:srgbClr val="03A9F5"/>
                      </a:solidFill>
                      <a:prstDash val="solid"/>
                    </a:lnB>
                  </a:tcPr>
                </a:tc>
                <a:tc hMerge="1">
                  <a:tcPr marL="48208" marR="48208" marT="48208" marB="173552" anchor="ctr">
                    <a:lnT w="19050" cap="rnd">
                      <a:solidFill>
                        <a:srgbClr val="03A9F5"/>
                      </a:solidFill>
                      <a:prstDash val="solid"/>
                    </a:lnT>
                    <a:lnB w="19050">
                      <a:solidFill>
                        <a:srgbClr val="03A9F5"/>
                      </a:solidFill>
                      <a:prstDash val="solid"/>
                    </a:lnB>
                  </a:tcPr>
                </a:tc>
                <a:tc hMerge="1">
                  <a:tcPr marL="48208" marR="48208" marT="48208" marB="173552" anchor="ctr">
                    <a:lnT w="19050" cap="rnd">
                      <a:solidFill>
                        <a:srgbClr val="03A9F5"/>
                      </a:solidFill>
                      <a:prstDash val="solid"/>
                    </a:lnT>
                    <a:lnB w="19050">
                      <a:solidFill>
                        <a:srgbClr val="03A9F5"/>
                      </a:solidFill>
                      <a:prstDash val="solid"/>
                    </a:lnB>
                  </a:tcPr>
                </a:tc>
                <a:tc hMerge="1">
                  <a:tcPr marL="48208" marR="48208" marT="48208" marB="173552" anchor="ctr">
                    <a:lnR w="19050" cap="rnd">
                      <a:solidFill>
                        <a:srgbClr val="03A9F5"/>
                      </a:solidFill>
                      <a:prstDash val="solid"/>
                    </a:lnR>
                    <a:lnT w="19050" cap="rnd">
                      <a:solidFill>
                        <a:srgbClr val="03A9F5"/>
                      </a:solidFill>
                      <a:prstDash val="solid"/>
                    </a:lnT>
                    <a:lnB w="19050">
                      <a:solidFill>
                        <a:srgbClr val="03A9F5"/>
                      </a:solidFill>
                      <a:prstDash val="solid"/>
                    </a:lnB>
                  </a:tcPr>
                </a:tc>
              </a:tr>
              <a:tr h="190881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sz="4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仓耳渔阳体 W04" panose="02020400000000000000" charset="-122"/>
                          <a:ea typeface="仓耳渔阳体 W04" panose="02020400000000000000" charset="-122"/>
                        </a:rPr>
                        <a:t>招聘岗位</a:t>
                      </a:r>
                      <a:endParaRPr lang="zh-CN" altLang="en-US" sz="4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仓耳渔阳体 W04" panose="02020400000000000000" charset="-122"/>
                        <a:ea typeface="仓耳渔阳体 W04" panose="02020400000000000000" charset="-122"/>
                      </a:endParaRPr>
                    </a:p>
                  </a:txBody>
                  <a:tcPr marL="48208" marR="48208" marT="48208" marB="173552" anchor="ctr">
                    <a:lnL w="19050" cap="rnd">
                      <a:solidFill>
                        <a:srgbClr val="03A9F5"/>
                      </a:solidFill>
                      <a:prstDash val="solid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19050">
                      <a:solidFill>
                        <a:srgbClr val="03A9F5"/>
                      </a:solidFill>
                      <a:prstDash val="solid"/>
                    </a:lnT>
                    <a:lnB w="19050">
                      <a:solidFill>
                        <a:srgbClr val="03A9F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sz="4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仓耳渔阳体 W04" panose="02020400000000000000" charset="-122"/>
                          <a:ea typeface="仓耳渔阳体 W04" panose="02020400000000000000" charset="-122"/>
                        </a:rPr>
                        <a:t>人数</a:t>
                      </a:r>
                      <a:endParaRPr lang="zh-CN" altLang="en-US" sz="4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仓耳渔阳体 W04" panose="02020400000000000000" charset="-122"/>
                        <a:ea typeface="仓耳渔阳体 W04" panose="02020400000000000000" charset="-122"/>
                      </a:endParaRPr>
                    </a:p>
                  </a:txBody>
                  <a:tcPr marL="48208" marR="48208" marT="48208" marB="173552"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19050">
                      <a:solidFill>
                        <a:srgbClr val="03A9F5"/>
                      </a:solidFill>
                      <a:prstDash val="solid"/>
                    </a:lnT>
                    <a:lnB w="19050">
                      <a:solidFill>
                        <a:srgbClr val="03A9F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sz="4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仓耳渔阳体 W04" panose="02020400000000000000" charset="-122"/>
                          <a:ea typeface="仓耳渔阳体 W04" panose="02020400000000000000" charset="-122"/>
                        </a:rPr>
                        <a:t>文化程度</a:t>
                      </a:r>
                      <a:endParaRPr lang="zh-CN" altLang="en-US" sz="40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仓耳渔阳体 W04" panose="02020400000000000000" charset="-122"/>
                        <a:ea typeface="仓耳渔阳体 W04" panose="02020400000000000000" charset="-122"/>
                      </a:endParaRPr>
                    </a:p>
                  </a:txBody>
                  <a:tcPr marL="48208" marR="48208" marT="48208" marB="173552"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19050">
                      <a:solidFill>
                        <a:srgbClr val="03A9F5"/>
                      </a:solidFill>
                      <a:prstDash val="solid"/>
                    </a:lnT>
                    <a:lnB w="19050">
                      <a:solidFill>
                        <a:srgbClr val="03A9F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sz="4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仓耳渔阳体 W04" panose="02020400000000000000" charset="-122"/>
                          <a:ea typeface="仓耳渔阳体 W04" panose="02020400000000000000" charset="-122"/>
                        </a:rPr>
                        <a:t>工资待遇</a:t>
                      </a:r>
                      <a:endParaRPr lang="zh-CN" altLang="en-US" sz="40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仓耳渔阳体 W04" panose="02020400000000000000" charset="-122"/>
                        <a:ea typeface="仓耳渔阳体 W04" panose="02020400000000000000" charset="-122"/>
                      </a:endParaRPr>
                    </a:p>
                  </a:txBody>
                  <a:tcPr marL="48208" marR="48208" marT="48208" marB="173552"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19050">
                      <a:solidFill>
                        <a:srgbClr val="03A9F5"/>
                      </a:solidFill>
                      <a:prstDash val="solid"/>
                    </a:lnT>
                    <a:lnB w="19050">
                      <a:solidFill>
                        <a:srgbClr val="03A9F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sz="4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仓耳渔阳体 W04" panose="02020400000000000000" charset="-122"/>
                          <a:ea typeface="仓耳渔阳体 W04" panose="02020400000000000000" charset="-122"/>
                        </a:rPr>
                        <a:t>岗</a:t>
                      </a:r>
                      <a:r>
                        <a:rPr lang="zh-CN" sz="4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仓耳渔阳体 W04" panose="02020400000000000000" charset="-122"/>
                          <a:ea typeface="仓耳渔阳体 W04" panose="02020400000000000000" charset="-122"/>
                        </a:rPr>
                        <a:t>位</a:t>
                      </a:r>
                      <a:r>
                        <a:rPr lang="zh-CN" altLang="en-US" sz="4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仓耳渔阳体 W04" panose="02020400000000000000" charset="-122"/>
                          <a:ea typeface="仓耳渔阳体 W04" panose="02020400000000000000" charset="-122"/>
                        </a:rPr>
                        <a:t>职责</a:t>
                      </a:r>
                      <a:endParaRPr lang="zh-CN" altLang="en-US" sz="400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仓耳渔阳体 W04" panose="02020400000000000000" charset="-122"/>
                        <a:ea typeface="仓耳渔阳体 W04" panose="02020400000000000000" charset="-122"/>
                      </a:endParaRPr>
                    </a:p>
                  </a:txBody>
                  <a:tcPr marL="48208" marR="48208" marT="48208" marB="173552"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19050" cap="rnd">
                      <a:solidFill>
                        <a:srgbClr val="03A9F5"/>
                      </a:solidFill>
                      <a:prstDash val="solid"/>
                    </a:lnR>
                    <a:lnT w="19050">
                      <a:solidFill>
                        <a:srgbClr val="03A9F5"/>
                      </a:solidFill>
                      <a:prstDash val="solid"/>
                    </a:lnT>
                    <a:lnB w="19050">
                      <a:solidFill>
                        <a:srgbClr val="03A9F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9075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4000">
                          <a:solidFill>
                            <a:srgbClr val="404040"/>
                          </a:solidFill>
                        </a:rPr>
                        <a:t>综合岗</a:t>
                      </a:r>
                      <a:endParaRPr lang="zh-CN" altLang="en-US" sz="4000">
                        <a:solidFill>
                          <a:srgbClr val="404040"/>
                        </a:solidFill>
                      </a:endParaRPr>
                    </a:p>
                  </a:txBody>
                  <a:tcPr marL="12700" marR="12700" marT="12700" vert="horz" anchor="ctr">
                    <a:lnL w="19050" cap="rnd">
                      <a:solidFill>
                        <a:srgbClr val="03A9F5"/>
                      </a:solidFill>
                      <a:prstDash val="solid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19050">
                      <a:solidFill>
                        <a:srgbClr val="03A9F5"/>
                      </a:solidFill>
                      <a:prstDash val="solid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4000">
                          <a:solidFill>
                            <a:srgbClr val="404040"/>
                          </a:solidFill>
                        </a:rPr>
                        <a:t>1</a:t>
                      </a:r>
                      <a:endParaRPr lang="en-US" sz="4000">
                        <a:solidFill>
                          <a:srgbClr val="404040"/>
                        </a:solidFill>
                      </a:endParaRPr>
                    </a:p>
                  </a:txBody>
                  <a:tcPr marL="12700" marR="12700" marT="12700" vert="horz"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19050">
                      <a:solidFill>
                        <a:srgbClr val="03A9F5"/>
                      </a:solidFill>
                      <a:prstDash val="solid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4000">
                          <a:solidFill>
                            <a:srgbClr val="404040"/>
                          </a:solidFill>
                        </a:rPr>
                        <a:t>本科</a:t>
                      </a:r>
                      <a:endParaRPr lang="zh-CN" altLang="en-US" sz="4000">
                        <a:solidFill>
                          <a:srgbClr val="404040"/>
                        </a:solidFill>
                      </a:endParaRPr>
                    </a:p>
                  </a:txBody>
                  <a:tcPr marL="12700" marR="12700" marT="12700" vert="horz"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19050">
                      <a:solidFill>
                        <a:srgbClr val="03A9F5"/>
                      </a:solidFill>
                      <a:prstDash val="solid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4000">
                          <a:solidFill>
                            <a:srgbClr val="404040"/>
                          </a:solidFill>
                        </a:rPr>
                        <a:t>面议</a:t>
                      </a:r>
                      <a:endParaRPr lang="zh-CN" altLang="en-US" sz="4000">
                        <a:solidFill>
                          <a:srgbClr val="404040"/>
                        </a:solidFill>
                      </a:endParaRPr>
                    </a:p>
                  </a:txBody>
                  <a:tcPr marL="12700" marR="12700" marT="12700" vert="horz"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19050">
                      <a:solidFill>
                        <a:srgbClr val="03A9F5"/>
                      </a:solidFill>
                      <a:prstDash val="solid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4000">
                          <a:solidFill>
                            <a:srgbClr val="404040"/>
                          </a:solidFill>
                        </a:rPr>
                        <a:t>  </a:t>
                      </a:r>
                      <a:r>
                        <a:rPr lang="zh-CN" altLang="en-US" sz="4000">
                          <a:solidFill>
                            <a:srgbClr val="404040"/>
                          </a:solidFill>
                        </a:rPr>
                        <a:t>等等等等等等</a:t>
                      </a:r>
                      <a:endParaRPr lang="zh-CN" altLang="en-US" sz="4000">
                        <a:solidFill>
                          <a:srgbClr val="404040"/>
                        </a:solidFill>
                      </a:endParaRPr>
                    </a:p>
                  </a:txBody>
                  <a:tcPr marL="12700" marR="12700" marT="12700" vert="horz"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19050" cap="rnd">
                      <a:solidFill>
                        <a:srgbClr val="03A9F5"/>
                      </a:solidFill>
                      <a:prstDash val="solid"/>
                    </a:lnR>
                    <a:lnT w="19050">
                      <a:solidFill>
                        <a:srgbClr val="03A9F5"/>
                      </a:solidFill>
                      <a:prstDash val="solid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solidFill>
                      <a:srgbClr val="F2F2F2"/>
                    </a:solidFill>
                  </a:tcPr>
                </a:tc>
              </a:tr>
              <a:tr h="1908810"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3600" dirty="0">
                        <a:solidFill>
                          <a:srgbClr val="404040"/>
                        </a:solidFill>
                      </a:endParaRPr>
                    </a:p>
                  </a:txBody>
                  <a:tcPr marL="48208" marR="48208" marT="48208" marB="173552" anchor="ctr">
                    <a:lnL w="19050" cap="rnd">
                      <a:solidFill>
                        <a:srgbClr val="03A9F5"/>
                      </a:solidFill>
                      <a:prstDash val="solid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3600" dirty="0">
                        <a:solidFill>
                          <a:srgbClr val="404040"/>
                        </a:solidFill>
                      </a:endParaRPr>
                    </a:p>
                  </a:txBody>
                  <a:tcPr marL="48208" marR="48208" marT="48208" marB="173552"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3600">
                        <a:solidFill>
                          <a:srgbClr val="404040"/>
                        </a:solidFill>
                      </a:endParaRPr>
                    </a:p>
                  </a:txBody>
                  <a:tcPr marL="48208" marR="48208" marT="48208" marB="173552"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3600">
                        <a:solidFill>
                          <a:srgbClr val="404040"/>
                        </a:solidFill>
                      </a:endParaRPr>
                    </a:p>
                  </a:txBody>
                  <a:tcPr marL="48208" marR="48208" marT="48208" marB="173552"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3600" dirty="0" smtClean="0">
                        <a:solidFill>
                          <a:srgbClr val="404040"/>
                        </a:solidFill>
                      </a:endParaRPr>
                    </a:p>
                  </a:txBody>
                  <a:tcPr marL="48208" marR="48208" marT="48208" marB="173552"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19050" cap="rnd">
                      <a:solidFill>
                        <a:srgbClr val="03A9F5"/>
                      </a:solidFill>
                      <a:prstDash val="solid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</a:tr>
              <a:tr h="1908175"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3600" dirty="0">
                        <a:solidFill>
                          <a:srgbClr val="404040"/>
                        </a:solidFill>
                      </a:endParaRPr>
                    </a:p>
                  </a:txBody>
                  <a:tcPr marL="48208" marR="48208" marT="48208" marB="173552" anchor="ctr">
                    <a:lnL w="19050" cap="rnd">
                      <a:solidFill>
                        <a:srgbClr val="03A9F5"/>
                      </a:solidFill>
                      <a:prstDash val="solid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3600" dirty="0">
                        <a:solidFill>
                          <a:srgbClr val="404040"/>
                        </a:solidFill>
                      </a:endParaRPr>
                    </a:p>
                  </a:txBody>
                  <a:tcPr marL="48208" marR="48208" marT="48208" marB="173552"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3600">
                        <a:solidFill>
                          <a:srgbClr val="404040"/>
                        </a:solidFill>
                      </a:endParaRPr>
                    </a:p>
                  </a:txBody>
                  <a:tcPr marL="48208" marR="48208" marT="48208" marB="173552"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3600">
                        <a:solidFill>
                          <a:srgbClr val="404040"/>
                        </a:solidFill>
                      </a:endParaRPr>
                    </a:p>
                  </a:txBody>
                  <a:tcPr marL="48208" marR="48208" marT="48208" marB="173552"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3600" dirty="0" smtClean="0">
                        <a:solidFill>
                          <a:srgbClr val="404040"/>
                        </a:solidFill>
                      </a:endParaRPr>
                    </a:p>
                  </a:txBody>
                  <a:tcPr marL="48208" marR="48208" marT="48208" marB="173552"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19050" cap="rnd">
                      <a:solidFill>
                        <a:srgbClr val="03A9F5"/>
                      </a:solidFill>
                      <a:prstDash val="solid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solidFill>
                      <a:srgbClr val="F2F2F2"/>
                    </a:solidFill>
                  </a:tcPr>
                </a:tc>
              </a:tr>
              <a:tr h="1908175"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3600" dirty="0">
                        <a:solidFill>
                          <a:srgbClr val="404040"/>
                        </a:solidFill>
                      </a:endParaRPr>
                    </a:p>
                  </a:txBody>
                  <a:tcPr marL="48208" marR="48208" marT="48208" marB="173552" anchor="ctr">
                    <a:lnL w="19050" cap="rnd">
                      <a:solidFill>
                        <a:srgbClr val="03A9F5"/>
                      </a:solidFill>
                      <a:prstDash val="solid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3600" dirty="0">
                        <a:solidFill>
                          <a:srgbClr val="404040"/>
                        </a:solidFill>
                      </a:endParaRPr>
                    </a:p>
                  </a:txBody>
                  <a:tcPr marL="48208" marR="48208" marT="48208" marB="173552"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3600">
                        <a:solidFill>
                          <a:srgbClr val="404040"/>
                        </a:solidFill>
                      </a:endParaRPr>
                    </a:p>
                  </a:txBody>
                  <a:tcPr marL="48208" marR="48208" marT="48208" marB="173552"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3600">
                        <a:solidFill>
                          <a:srgbClr val="404040"/>
                        </a:solidFill>
                      </a:endParaRPr>
                    </a:p>
                  </a:txBody>
                  <a:tcPr marL="48208" marR="48208" marT="48208" marB="173552"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3600" dirty="0" smtClean="0">
                        <a:solidFill>
                          <a:srgbClr val="404040"/>
                        </a:solidFill>
                      </a:endParaRPr>
                    </a:p>
                  </a:txBody>
                  <a:tcPr marL="48208" marR="48208" marT="48208" marB="173552"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19050" cap="rnd">
                      <a:solidFill>
                        <a:srgbClr val="03A9F5"/>
                      </a:solidFill>
                      <a:prstDash val="solid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</a:tr>
              <a:tr h="1907540"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3600" dirty="0">
                        <a:solidFill>
                          <a:srgbClr val="404040"/>
                        </a:solidFill>
                      </a:endParaRPr>
                    </a:p>
                  </a:txBody>
                  <a:tcPr marL="48208" marR="48208" marT="48208" marB="173552" anchor="ctr">
                    <a:lnL w="19050" cap="rnd">
                      <a:solidFill>
                        <a:srgbClr val="03A9F5"/>
                      </a:solidFill>
                      <a:prstDash val="solid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3600" dirty="0">
                        <a:solidFill>
                          <a:srgbClr val="404040"/>
                        </a:solidFill>
                      </a:endParaRPr>
                    </a:p>
                  </a:txBody>
                  <a:tcPr marL="48208" marR="48208" marT="48208" marB="173552"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3600">
                        <a:solidFill>
                          <a:srgbClr val="404040"/>
                        </a:solidFill>
                      </a:endParaRPr>
                    </a:p>
                  </a:txBody>
                  <a:tcPr marL="48208" marR="48208" marT="48208" marB="173552"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3600">
                        <a:solidFill>
                          <a:srgbClr val="404040"/>
                        </a:solidFill>
                      </a:endParaRPr>
                    </a:p>
                  </a:txBody>
                  <a:tcPr marL="48208" marR="48208" marT="48208" marB="173552"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3600" dirty="0" smtClean="0">
                        <a:solidFill>
                          <a:srgbClr val="404040"/>
                        </a:solidFill>
                      </a:endParaRPr>
                    </a:p>
                  </a:txBody>
                  <a:tcPr marL="48208" marR="48208" marT="48208" marB="173552"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19050" cap="rnd">
                      <a:solidFill>
                        <a:srgbClr val="03A9F5"/>
                      </a:solidFill>
                      <a:prstDash val="solid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solidFill>
                      <a:srgbClr val="F2F2F2"/>
                    </a:solidFill>
                  </a:tcPr>
                </a:tc>
              </a:tr>
              <a:tr h="1909445"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3600" dirty="0">
                        <a:solidFill>
                          <a:srgbClr val="404040"/>
                        </a:solidFill>
                      </a:endParaRPr>
                    </a:p>
                  </a:txBody>
                  <a:tcPr marL="48208" marR="48208" marT="48208" marB="173552" anchor="ctr">
                    <a:lnL w="19050" cap="rnd">
                      <a:solidFill>
                        <a:srgbClr val="03A9F5"/>
                      </a:solidFill>
                      <a:prstDash val="solid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3600" dirty="0">
                        <a:solidFill>
                          <a:srgbClr val="404040"/>
                        </a:solidFill>
                      </a:endParaRPr>
                    </a:p>
                  </a:txBody>
                  <a:tcPr marL="48208" marR="48208" marT="48208" marB="173552"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3600">
                        <a:solidFill>
                          <a:srgbClr val="404040"/>
                        </a:solidFill>
                      </a:endParaRPr>
                    </a:p>
                  </a:txBody>
                  <a:tcPr marL="48208" marR="48208" marT="48208" marB="173552"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3600">
                        <a:solidFill>
                          <a:srgbClr val="404040"/>
                        </a:solidFill>
                      </a:endParaRPr>
                    </a:p>
                  </a:txBody>
                  <a:tcPr marL="48208" marR="48208" marT="48208" marB="173552"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3600" dirty="0" smtClean="0">
                        <a:solidFill>
                          <a:srgbClr val="404040"/>
                        </a:solidFill>
                      </a:endParaRPr>
                    </a:p>
                  </a:txBody>
                  <a:tcPr marL="48208" marR="48208" marT="48208" marB="173552"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19050" cap="rnd">
                      <a:solidFill>
                        <a:srgbClr val="03A9F5"/>
                      </a:solidFill>
                      <a:prstDash val="solid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</a:tr>
              <a:tr h="1908810"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3600" dirty="0">
                        <a:solidFill>
                          <a:srgbClr val="404040"/>
                        </a:solidFill>
                      </a:endParaRPr>
                    </a:p>
                  </a:txBody>
                  <a:tcPr marL="48208" marR="48208" marT="48208" marB="173552" anchor="ctr">
                    <a:lnL w="19050" cap="rnd">
                      <a:solidFill>
                        <a:srgbClr val="03A9F5"/>
                      </a:solidFill>
                      <a:prstDash val="solid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19050" cap="rnd">
                      <a:solidFill>
                        <a:srgbClr val="03A9F5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3600" dirty="0">
                        <a:solidFill>
                          <a:srgbClr val="404040"/>
                        </a:solidFill>
                      </a:endParaRPr>
                    </a:p>
                  </a:txBody>
                  <a:tcPr marL="48208" marR="48208" marT="48208" marB="173552"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19050" cap="rnd">
                      <a:solidFill>
                        <a:srgbClr val="03A9F5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3600">
                        <a:solidFill>
                          <a:srgbClr val="404040"/>
                        </a:solidFill>
                      </a:endParaRPr>
                    </a:p>
                  </a:txBody>
                  <a:tcPr marL="48208" marR="48208" marT="48208" marB="173552"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19050" cap="rnd">
                      <a:solidFill>
                        <a:srgbClr val="03A9F5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3600">
                        <a:solidFill>
                          <a:srgbClr val="404040"/>
                        </a:solidFill>
                      </a:endParaRPr>
                    </a:p>
                  </a:txBody>
                  <a:tcPr marL="48208" marR="48208" marT="48208" marB="173552"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19050" cap="rnd">
                      <a:solidFill>
                        <a:srgbClr val="03A9F5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3600" dirty="0" smtClean="0">
                        <a:solidFill>
                          <a:srgbClr val="404040"/>
                        </a:solidFill>
                      </a:endParaRPr>
                    </a:p>
                  </a:txBody>
                  <a:tcPr marL="48208" marR="48208" marT="48208" marB="173552"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19050" cap="rnd">
                      <a:solidFill>
                        <a:srgbClr val="03A9F5"/>
                      </a:solidFill>
                      <a:prstDash val="solid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19050" cap="rnd">
                      <a:solidFill>
                        <a:srgbClr val="03A9F5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3375660" y="27251025"/>
            <a:ext cx="38084125" cy="127317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fontAlgn="auto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联系人及电话</a:t>
            </a:r>
            <a:r>
              <a:rPr lang="zh-CN" altLang="en-US" sz="48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：</a:t>
            </a:r>
            <a:r>
              <a:rPr lang="en-US" altLang="zh-CN" sz="48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                                                               </a:t>
            </a:r>
            <a:r>
              <a:rPr lang="zh-CN" altLang="en-US" sz="48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单</a:t>
            </a:r>
            <a:r>
              <a:rPr lang="zh-CN" altLang="en-US" sz="4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位地址</a:t>
            </a:r>
            <a:r>
              <a:rPr lang="zh-CN" altLang="en-US" sz="48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：</a:t>
            </a:r>
            <a:endParaRPr lang="zh-CN" altLang="en-US" sz="4800" b="1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5" name="文本框 4" descr="7b0a2020202022776f7264617274223a20227b5c2269645c223a343532343831352c5c227469645c223a31333437377d220a7d0a"/>
          <p:cNvSpPr txBox="1"/>
          <p:nvPr>
            <p:custDataLst>
              <p:tags r:id="rId4"/>
            </p:custDataLst>
          </p:nvPr>
        </p:nvSpPr>
        <p:spPr>
          <a:xfrm>
            <a:off x="9589453" y="6377305"/>
            <a:ext cx="24020145" cy="17684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p>
            <a:pPr algn="di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900" b="1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某某某某某有限公司</a:t>
            </a:r>
            <a:endParaRPr lang="zh-CN" altLang="en-US" sz="10900" b="1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TABLE_BEAUTIFY" val="smartTable{ac3c9686-1f8d-4e72-8336-3cd1c796ec9a}"/>
  <p:tag name="TABLE_SKINIDX" val="0"/>
  <p:tag name="TABLE_COLORIDX" val="2"/>
  <p:tag name="TABLE_COLOR_RGB" val="0x000000*0xFFFFFF*0x212121*0xFFFFFF*0x03A9F5*0x00BCD5*0x009788*0x4CB050*0x8CC34B*0xCDDC39"/>
  <p:tag name="TABLE_ENDDRAG_ORIGIN_RECT" val="3127*1322"/>
  <p:tag name="TABLE_ENDDRAG_RECT" val="179*706*3127*1322"/>
  <p:tag name="TABLE_EMPHASIZE_COLOR" val="240117"/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7.xml><?xml version="1.0" encoding="utf-8"?>
<p:tagLst xmlns:p="http://schemas.openxmlformats.org/presentationml/2006/main">
  <p:tag name="COMMONDATA" val="eyJoZGlkIjoiOGVmZWE3N2QwYzI5MzEwNWQ3Y2UwMGVkYmY5MTk3M2IifQ=="/>
  <p:tag name="KSO_WPP_MARK_KEY" val="40988dab-cd8e-4e46-b6a3-e890d0d36a49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/>
            </a:gs>
            <a:gs pos="100000">
              <a:schemeClr val="phClr">
                <a:lumMod val="85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201</Words>
  <Application>WPS 演示</Application>
  <PresentationFormat>宽屏</PresentationFormat>
  <Paragraphs>34</Paragraphs>
  <Slides>1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0" baseType="lpstr">
      <vt:lpstr>Arial</vt:lpstr>
      <vt:lpstr>宋体</vt:lpstr>
      <vt:lpstr>Wingdings</vt:lpstr>
      <vt:lpstr>Wingdings</vt:lpstr>
      <vt:lpstr>仓耳渔阳体 W04</vt:lpstr>
      <vt:lpstr>微软雅黑</vt:lpstr>
      <vt:lpstr>Arial Unicode MS</vt:lpstr>
      <vt:lpstr>Calibri</vt:lpstr>
      <vt:lpstr>Office 主题​​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Edinburgh°南空</cp:lastModifiedBy>
  <cp:revision>185</cp:revision>
  <dcterms:created xsi:type="dcterms:W3CDTF">2019-06-19T02:08:00Z</dcterms:created>
  <dcterms:modified xsi:type="dcterms:W3CDTF">2023-06-21T10:14:39Z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2052-11.1.0.14309</vt:lpwstr>
  </property>
  <property fmtid="{D5CDD505-2E9C-101B-9397-08002B2CF9AE}" pid="3" name="ICV">
    <vt:lpwstr>83E92E5109324CFE97C82ACB6C7C2ABC_13</vt:lpwstr>
  </property>
</Properties>
</file>